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60" r:id="rId5"/>
  </p:sldIdLst>
  <p:sldSz cx="12192000" cy="6858000"/>
  <p:notesSz cx="6858000" cy="9144000"/>
  <p:embeddedFontLst>
    <p:embeddedFont>
      <p:font typeface="Noto Serif KR SemiBold" panose="02020200000000000000" pitchFamily="18" charset="-127"/>
      <p:bold r:id="rId7"/>
    </p:embeddedFont>
    <p:embeddedFont>
      <p:font typeface="Noto Sans KR" panose="020B0200000000000000" pitchFamily="50" charset="-127"/>
      <p:regular r:id="rId8"/>
      <p:bold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20A5C-EF21-4E73-B1C7-518A9147D26B}" v="96" dt="2026-03-30T08:47:16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ehwan Shin" userId="24dc47618b34688e" providerId="LiveId" clId="{345CA532-0D75-4D69-AD8D-153B87EA4AA6}"/>
    <pc:docChg chg="undo redo custSel addSld delSld modSld">
      <pc:chgData name="Jaehwan Shin" userId="24dc47618b34688e" providerId="LiveId" clId="{345CA532-0D75-4D69-AD8D-153B87EA4AA6}" dt="2026-03-30T08:49:12.007" v="897" actId="1036"/>
      <pc:docMkLst>
        <pc:docMk/>
      </pc:docMkLst>
      <pc:sldChg chg="addSp delSp modSp mod setBg">
        <pc:chgData name="Jaehwan Shin" userId="24dc47618b34688e" providerId="LiveId" clId="{345CA532-0D75-4D69-AD8D-153B87EA4AA6}" dt="2026-03-30T08:47:19.394" v="879" actId="1076"/>
        <pc:sldMkLst>
          <pc:docMk/>
          <pc:sldMk cId="0" sldId="256"/>
        </pc:sldMkLst>
        <pc:spChg chg="add">
          <ac:chgData name="Jaehwan Shin" userId="24dc47618b34688e" providerId="LiveId" clId="{345CA532-0D75-4D69-AD8D-153B87EA4AA6}" dt="2026-03-30T08:17:40.452" v="188"/>
          <ac:spMkLst>
            <pc:docMk/>
            <pc:sldMk cId="0" sldId="256"/>
            <ac:spMk id="8" creationId="{7BD1C8CA-DECB-8B80-1708-CF6E942F0161}"/>
          </ac:spMkLst>
        </pc:spChg>
        <pc:spChg chg="add del mod">
          <ac:chgData name="Jaehwan Shin" userId="24dc47618b34688e" providerId="LiveId" clId="{345CA532-0D75-4D69-AD8D-153B87EA4AA6}" dt="2026-03-30T08:37:19.201" v="711" actId="478"/>
          <ac:spMkLst>
            <pc:docMk/>
            <pc:sldMk cId="0" sldId="256"/>
            <ac:spMk id="16" creationId="{AF88BD40-13AF-1780-3127-38A2821F40FD}"/>
          </ac:spMkLst>
        </pc:spChg>
        <pc:spChg chg="add mod">
          <ac:chgData name="Jaehwan Shin" userId="24dc47618b34688e" providerId="LiveId" clId="{345CA532-0D75-4D69-AD8D-153B87EA4AA6}" dt="2026-03-30T08:25:30.904" v="458" actId="208"/>
          <ac:spMkLst>
            <pc:docMk/>
            <pc:sldMk cId="0" sldId="256"/>
            <ac:spMk id="17" creationId="{6017D7EE-CFA2-756F-49A8-2CD7C8A208ED}"/>
          </ac:spMkLst>
        </pc:spChg>
        <pc:spChg chg="add mod">
          <ac:chgData name="Jaehwan Shin" userId="24dc47618b34688e" providerId="LiveId" clId="{345CA532-0D75-4D69-AD8D-153B87EA4AA6}" dt="2026-03-30T08:34:05.390" v="661" actId="1038"/>
          <ac:spMkLst>
            <pc:docMk/>
            <pc:sldMk cId="0" sldId="256"/>
            <ac:spMk id="19" creationId="{EBEC159F-AE33-A45D-3827-C20FD5CB2C7D}"/>
          </ac:spMkLst>
        </pc:spChg>
        <pc:spChg chg="del mod">
          <ac:chgData name="Jaehwan Shin" userId="24dc47618b34688e" providerId="LiveId" clId="{345CA532-0D75-4D69-AD8D-153B87EA4AA6}" dt="2026-03-30T08:37:19.201" v="711" actId="478"/>
          <ac:spMkLst>
            <pc:docMk/>
            <pc:sldMk cId="0" sldId="256"/>
            <ac:spMk id="89" creationId="{00000000-0000-0000-0000-000000000000}"/>
          </ac:spMkLst>
        </pc:spChg>
        <pc:spChg chg="del mod">
          <ac:chgData name="Jaehwan Shin" userId="24dc47618b34688e" providerId="LiveId" clId="{345CA532-0D75-4D69-AD8D-153B87EA4AA6}" dt="2026-03-30T08:37:19.201" v="711" actId="478"/>
          <ac:spMkLst>
            <pc:docMk/>
            <pc:sldMk cId="0" sldId="256"/>
            <ac:spMk id="90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30:28.208" v="557" actId="1036"/>
          <ac:spMkLst>
            <pc:docMk/>
            <pc:sldMk cId="0" sldId="256"/>
            <ac:spMk id="91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30:28.208" v="557" actId="1036"/>
          <ac:spMkLst>
            <pc:docMk/>
            <pc:sldMk cId="0" sldId="256"/>
            <ac:spMk id="92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4:10.255" v="858" actId="1036"/>
          <ac:spMkLst>
            <pc:docMk/>
            <pc:sldMk cId="0" sldId="256"/>
            <ac:spMk id="93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27:38.068" v="494" actId="14100"/>
          <ac:spMkLst>
            <pc:docMk/>
            <pc:sldMk cId="0" sldId="256"/>
            <ac:spMk id="94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27:41.164" v="495" actId="14100"/>
          <ac:spMkLst>
            <pc:docMk/>
            <pc:sldMk cId="0" sldId="256"/>
            <ac:spMk id="95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27:43.663" v="496" actId="14100"/>
          <ac:spMkLst>
            <pc:docMk/>
            <pc:sldMk cId="0" sldId="256"/>
            <ac:spMk id="96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27:46.439" v="497" actId="14100"/>
          <ac:spMkLst>
            <pc:docMk/>
            <pc:sldMk cId="0" sldId="256"/>
            <ac:spMk id="97" creationId="{00000000-0000-0000-0000-000000000000}"/>
          </ac:spMkLst>
        </pc:spChg>
        <pc:picChg chg="add del mod ord">
          <ac:chgData name="Jaehwan Shin" userId="24dc47618b34688e" providerId="LiveId" clId="{345CA532-0D75-4D69-AD8D-153B87EA4AA6}" dt="2026-03-30T08:22:17.150" v="372" actId="478"/>
          <ac:picMkLst>
            <pc:docMk/>
            <pc:sldMk cId="0" sldId="256"/>
            <ac:picMk id="2" creationId="{2180DDA4-15F2-D4FD-19A4-CE99D3235765}"/>
          </ac:picMkLst>
        </pc:picChg>
        <pc:picChg chg="add del mod">
          <ac:chgData name="Jaehwan Shin" userId="24dc47618b34688e" providerId="LiveId" clId="{345CA532-0D75-4D69-AD8D-153B87EA4AA6}" dt="2026-03-30T08:16:02.006" v="119" actId="478"/>
          <ac:picMkLst>
            <pc:docMk/>
            <pc:sldMk cId="0" sldId="256"/>
            <ac:picMk id="3" creationId="{82F6F9F8-3A02-A87D-98D8-3AB846975AA3}"/>
          </ac:picMkLst>
        </pc:picChg>
        <pc:picChg chg="add del mod modCrop">
          <ac:chgData name="Jaehwan Shin" userId="24dc47618b34688e" providerId="LiveId" clId="{345CA532-0D75-4D69-AD8D-153B87EA4AA6}" dt="2026-03-30T08:13:37.518" v="92" actId="478"/>
          <ac:picMkLst>
            <pc:docMk/>
            <pc:sldMk cId="0" sldId="256"/>
            <ac:picMk id="4" creationId="{FBC83D54-84AE-73DD-380F-DEC2C5694A7E}"/>
          </ac:picMkLst>
        </pc:picChg>
        <pc:picChg chg="add del mod modCrop">
          <ac:chgData name="Jaehwan Shin" userId="24dc47618b34688e" providerId="LiveId" clId="{345CA532-0D75-4D69-AD8D-153B87EA4AA6}" dt="2026-03-30T08:34:05.390" v="661" actId="1038"/>
          <ac:picMkLst>
            <pc:docMk/>
            <pc:sldMk cId="0" sldId="256"/>
            <ac:picMk id="6" creationId="{00F990AA-D5F3-4538-1A87-9BDEEFF5908E}"/>
          </ac:picMkLst>
        </pc:picChg>
        <pc:picChg chg="add del mod modCrop">
          <ac:chgData name="Jaehwan Shin" userId="24dc47618b34688e" providerId="LiveId" clId="{345CA532-0D75-4D69-AD8D-153B87EA4AA6}" dt="2026-03-30T08:34:05.390" v="661" actId="1038"/>
          <ac:picMkLst>
            <pc:docMk/>
            <pc:sldMk cId="0" sldId="256"/>
            <ac:picMk id="7" creationId="{9862E324-F52C-023C-F7FD-D8616DA35957}"/>
          </ac:picMkLst>
        </pc:picChg>
        <pc:picChg chg="add del mod modCrop">
          <ac:chgData name="Jaehwan Shin" userId="24dc47618b34688e" providerId="LiveId" clId="{345CA532-0D75-4D69-AD8D-153B87EA4AA6}" dt="2026-03-30T08:22:05.539" v="369" actId="478"/>
          <ac:picMkLst>
            <pc:docMk/>
            <pc:sldMk cId="0" sldId="256"/>
            <ac:picMk id="10" creationId="{1FDB274D-BC4C-1B54-1D36-724BC642C61D}"/>
          </ac:picMkLst>
        </pc:picChg>
        <pc:picChg chg="add mod">
          <ac:chgData name="Jaehwan Shin" userId="24dc47618b34688e" providerId="LiveId" clId="{345CA532-0D75-4D69-AD8D-153B87EA4AA6}" dt="2026-03-30T08:47:19.394" v="879" actId="1076"/>
          <ac:picMkLst>
            <pc:docMk/>
            <pc:sldMk cId="0" sldId="256"/>
            <ac:picMk id="12" creationId="{D221C299-8214-688D-7BE6-8016FFE767EB}"/>
          </ac:picMkLst>
        </pc:picChg>
        <pc:picChg chg="add del mod ord">
          <ac:chgData name="Jaehwan Shin" userId="24dc47618b34688e" providerId="LiveId" clId="{345CA532-0D75-4D69-AD8D-153B87EA4AA6}" dt="2026-03-30T08:31:27.069" v="566" actId="478"/>
          <ac:picMkLst>
            <pc:docMk/>
            <pc:sldMk cId="0" sldId="256"/>
            <ac:picMk id="14" creationId="{304BFBFB-0596-B5BC-BE43-A12100145202}"/>
          </ac:picMkLst>
        </pc:picChg>
        <pc:picChg chg="add mod">
          <ac:chgData name="Jaehwan Shin" userId="24dc47618b34688e" providerId="LiveId" clId="{345CA532-0D75-4D69-AD8D-153B87EA4AA6}" dt="2026-03-30T08:34:05.390" v="661" actId="1038"/>
          <ac:picMkLst>
            <pc:docMk/>
            <pc:sldMk cId="0" sldId="256"/>
            <ac:picMk id="21" creationId="{3B76A20A-F0B3-28E6-79B3-7518E69BA33A}"/>
          </ac:picMkLst>
        </pc:picChg>
        <pc:picChg chg="add del">
          <ac:chgData name="Jaehwan Shin" userId="24dc47618b34688e" providerId="LiveId" clId="{345CA532-0D75-4D69-AD8D-153B87EA4AA6}" dt="2026-03-30T08:47:13.637" v="877" actId="22"/>
          <ac:picMkLst>
            <pc:docMk/>
            <pc:sldMk cId="0" sldId="256"/>
            <ac:picMk id="23" creationId="{6A6B15AF-22A9-5F69-DD0C-06F96CB992E4}"/>
          </ac:picMkLst>
        </pc:picChg>
        <pc:picChg chg="add del">
          <ac:chgData name="Jaehwan Shin" userId="24dc47618b34688e" providerId="LiveId" clId="{345CA532-0D75-4D69-AD8D-153B87EA4AA6}" dt="2026-03-30T08:10:37.698" v="2" actId="478"/>
          <ac:picMkLst>
            <pc:docMk/>
            <pc:sldMk cId="0" sldId="256"/>
            <ac:picMk id="84" creationId="{00000000-0000-0000-0000-000000000000}"/>
          </ac:picMkLst>
        </pc:picChg>
        <pc:picChg chg="del">
          <ac:chgData name="Jaehwan Shin" userId="24dc47618b34688e" providerId="LiveId" clId="{345CA532-0D75-4D69-AD8D-153B87EA4AA6}" dt="2026-03-30T08:10:40.993" v="4" actId="478"/>
          <ac:picMkLst>
            <pc:docMk/>
            <pc:sldMk cId="0" sldId="256"/>
            <ac:picMk id="85" creationId="{00000000-0000-0000-0000-000000000000}"/>
          </ac:picMkLst>
        </pc:picChg>
        <pc:picChg chg="del">
          <ac:chgData name="Jaehwan Shin" userId="24dc47618b34688e" providerId="LiveId" clId="{345CA532-0D75-4D69-AD8D-153B87EA4AA6}" dt="2026-03-30T08:10:40.302" v="3" actId="478"/>
          <ac:picMkLst>
            <pc:docMk/>
            <pc:sldMk cId="0" sldId="256"/>
            <ac:picMk id="86" creationId="{00000000-0000-0000-0000-000000000000}"/>
          </ac:picMkLst>
        </pc:picChg>
        <pc:picChg chg="mod">
          <ac:chgData name="Jaehwan Shin" userId="24dc47618b34688e" providerId="LiveId" clId="{345CA532-0D75-4D69-AD8D-153B87EA4AA6}" dt="2026-03-30T08:30:21.200" v="550" actId="1036"/>
          <ac:picMkLst>
            <pc:docMk/>
            <pc:sldMk cId="0" sldId="256"/>
            <ac:picMk id="87" creationId="{00000000-0000-0000-0000-000000000000}"/>
          </ac:picMkLst>
        </pc:picChg>
        <pc:picChg chg="mod">
          <ac:chgData name="Jaehwan Shin" userId="24dc47618b34688e" providerId="LiveId" clId="{345CA532-0D75-4D69-AD8D-153B87EA4AA6}" dt="2026-03-30T08:44:13.831" v="860" actId="1076"/>
          <ac:picMkLst>
            <pc:docMk/>
            <pc:sldMk cId="0" sldId="256"/>
            <ac:picMk id="88" creationId="{00000000-0000-0000-0000-000000000000}"/>
          </ac:picMkLst>
        </pc:picChg>
        <pc:picChg chg="add del mod">
          <ac:chgData name="Jaehwan Shin" userId="24dc47618b34688e" providerId="LiveId" clId="{345CA532-0D75-4D69-AD8D-153B87EA4AA6}" dt="2026-03-30T08:27:01.237" v="464" actId="478"/>
          <ac:picMkLst>
            <pc:docMk/>
            <pc:sldMk cId="0" sldId="256"/>
            <ac:picMk id="1026" creationId="{7D09387E-6224-FE94-9C34-B3ECA36E68BB}"/>
          </ac:picMkLst>
        </pc:picChg>
        <pc:picChg chg="add del mod">
          <ac:chgData name="Jaehwan Shin" userId="24dc47618b34688e" providerId="LiveId" clId="{345CA532-0D75-4D69-AD8D-153B87EA4AA6}" dt="2026-03-30T08:27:04.398" v="465" actId="478"/>
          <ac:picMkLst>
            <pc:docMk/>
            <pc:sldMk cId="0" sldId="256"/>
            <ac:picMk id="1028" creationId="{3C9E5D82-AAB5-3B32-338E-A51CA1EE8A3F}"/>
          </ac:picMkLst>
        </pc:picChg>
        <pc:picChg chg="add del mod">
          <ac:chgData name="Jaehwan Shin" userId="24dc47618b34688e" providerId="LiveId" clId="{345CA532-0D75-4D69-AD8D-153B87EA4AA6}" dt="2026-03-30T08:47:16.316" v="878" actId="478"/>
          <ac:picMkLst>
            <pc:docMk/>
            <pc:sldMk cId="0" sldId="256"/>
            <ac:picMk id="1032" creationId="{25F32368-D0AA-6345-88FF-4A5106964B8F}"/>
          </ac:picMkLst>
        </pc:picChg>
      </pc:sldChg>
      <pc:sldChg chg="addSp delSp modSp mod setBg">
        <pc:chgData name="Jaehwan Shin" userId="24dc47618b34688e" providerId="LiveId" clId="{345CA532-0D75-4D69-AD8D-153B87EA4AA6}" dt="2026-03-30T08:49:12.007" v="897" actId="1036"/>
        <pc:sldMkLst>
          <pc:docMk/>
          <pc:sldMk cId="0" sldId="257"/>
        </pc:sldMkLst>
        <pc:spChg chg="add del mod">
          <ac:chgData name="Jaehwan Shin" userId="24dc47618b34688e" providerId="LiveId" clId="{345CA532-0D75-4D69-AD8D-153B87EA4AA6}" dt="2026-03-30T08:42:48.500" v="780" actId="478"/>
          <ac:spMkLst>
            <pc:docMk/>
            <pc:sldMk cId="0" sldId="257"/>
            <ac:spMk id="2" creationId="{92E9B943-EA4B-DEEC-BA0B-62E327F3C77E}"/>
          </ac:spMkLst>
        </pc:spChg>
        <pc:spChg chg="add del mod">
          <ac:chgData name="Jaehwan Shin" userId="24dc47618b34688e" providerId="LiveId" clId="{345CA532-0D75-4D69-AD8D-153B87EA4AA6}" dt="2026-03-30T08:42:46.853" v="779" actId="478"/>
          <ac:spMkLst>
            <pc:docMk/>
            <pc:sldMk cId="0" sldId="257"/>
            <ac:spMk id="3" creationId="{87B096B7-6B3D-AD62-D7E3-7CDEF778B76E}"/>
          </ac:spMkLst>
        </pc:spChg>
        <pc:spChg chg="del">
          <ac:chgData name="Jaehwan Shin" userId="24dc47618b34688e" providerId="LiveId" clId="{345CA532-0D75-4D69-AD8D-153B87EA4AA6}" dt="2026-03-30T08:11:35.437" v="45" actId="478"/>
          <ac:spMkLst>
            <pc:docMk/>
            <pc:sldMk cId="0" sldId="257"/>
            <ac:spMk id="104" creationId="{00000000-0000-0000-0000-000000000000}"/>
          </ac:spMkLst>
        </pc:spChg>
        <pc:spChg chg="del">
          <ac:chgData name="Jaehwan Shin" userId="24dc47618b34688e" providerId="LiveId" clId="{345CA532-0D75-4D69-AD8D-153B87EA4AA6}" dt="2026-03-30T08:11:35.437" v="45" actId="478"/>
          <ac:spMkLst>
            <pc:docMk/>
            <pc:sldMk cId="0" sldId="257"/>
            <ac:spMk id="105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08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09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11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13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14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16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18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21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22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49:12.007" v="897" actId="1036"/>
          <ac:spMkLst>
            <pc:docMk/>
            <pc:sldMk cId="0" sldId="257"/>
            <ac:spMk id="124" creationId="{00000000-0000-0000-0000-000000000000}"/>
          </ac:spMkLst>
        </pc:spChg>
        <pc:picChg chg="add del mod">
          <ac:chgData name="Jaehwan Shin" userId="24dc47618b34688e" providerId="LiveId" clId="{345CA532-0D75-4D69-AD8D-153B87EA4AA6}" dt="2026-03-30T08:42:44.462" v="778" actId="478"/>
          <ac:picMkLst>
            <pc:docMk/>
            <pc:sldMk cId="0" sldId="257"/>
            <ac:picMk id="5" creationId="{55424EF0-8FD9-4FE2-4CC1-B145D41B73F4}"/>
          </ac:picMkLst>
        </pc:picChg>
        <pc:picChg chg="del">
          <ac:chgData name="Jaehwan Shin" userId="24dc47618b34688e" providerId="LiveId" clId="{345CA532-0D75-4D69-AD8D-153B87EA4AA6}" dt="2026-03-30T08:43:30.121" v="813" actId="478"/>
          <ac:picMkLst>
            <pc:docMk/>
            <pc:sldMk cId="0" sldId="257"/>
            <ac:picMk id="102" creationId="{00000000-0000-0000-0000-000000000000}"/>
          </ac:picMkLst>
        </pc:picChg>
      </pc:sldChg>
      <pc:sldChg chg="addSp delSp modSp mod setBg">
        <pc:chgData name="Jaehwan Shin" userId="24dc47618b34688e" providerId="LiveId" clId="{345CA532-0D75-4D69-AD8D-153B87EA4AA6}" dt="2026-03-30T08:43:52.167" v="819" actId="478"/>
        <pc:sldMkLst>
          <pc:docMk/>
          <pc:sldMk cId="0" sldId="258"/>
        </pc:sldMkLst>
        <pc:spChg chg="add del mod">
          <ac:chgData name="Jaehwan Shin" userId="24dc47618b34688e" providerId="LiveId" clId="{345CA532-0D75-4D69-AD8D-153B87EA4AA6}" dt="2026-03-30T08:43:52.167" v="819" actId="478"/>
          <ac:spMkLst>
            <pc:docMk/>
            <pc:sldMk cId="0" sldId="258"/>
            <ac:spMk id="2" creationId="{E994423E-49B3-AB7C-E847-D26DBE5AF790}"/>
          </ac:spMkLst>
        </pc:spChg>
        <pc:spChg chg="add del mod">
          <ac:chgData name="Jaehwan Shin" userId="24dc47618b34688e" providerId="LiveId" clId="{345CA532-0D75-4D69-AD8D-153B87EA4AA6}" dt="2026-03-30T08:43:49.591" v="818" actId="478"/>
          <ac:spMkLst>
            <pc:docMk/>
            <pc:sldMk cId="0" sldId="258"/>
            <ac:spMk id="3" creationId="{EB8884E6-B346-1F6C-7FF6-10409BBD636F}"/>
          </ac:spMkLst>
        </pc:spChg>
        <pc:spChg chg="del">
          <ac:chgData name="Jaehwan Shin" userId="24dc47618b34688e" providerId="LiveId" clId="{345CA532-0D75-4D69-AD8D-153B87EA4AA6}" dt="2026-03-30T08:19:16.214" v="189" actId="478"/>
          <ac:spMkLst>
            <pc:docMk/>
            <pc:sldMk cId="0" sldId="258"/>
            <ac:spMk id="135" creationId="{00000000-0000-0000-0000-000000000000}"/>
          </ac:spMkLst>
        </pc:spChg>
        <pc:spChg chg="del">
          <ac:chgData name="Jaehwan Shin" userId="24dc47618b34688e" providerId="LiveId" clId="{345CA532-0D75-4D69-AD8D-153B87EA4AA6}" dt="2026-03-30T08:19:16.214" v="189" actId="478"/>
          <ac:spMkLst>
            <pc:docMk/>
            <pc:sldMk cId="0" sldId="258"/>
            <ac:spMk id="136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40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41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42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43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45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20:07.898" v="331" actId="1035"/>
          <ac:spMkLst>
            <pc:docMk/>
            <pc:sldMk cId="0" sldId="258"/>
            <ac:spMk id="146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47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48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50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20:07.898" v="331" actId="1035"/>
          <ac:spMkLst>
            <pc:docMk/>
            <pc:sldMk cId="0" sldId="258"/>
            <ac:spMk id="151" creationId="{00000000-0000-0000-0000-000000000000}"/>
          </ac:spMkLst>
        </pc:spChg>
        <pc:spChg chg="mod">
          <ac:chgData name="Jaehwan Shin" userId="24dc47618b34688e" providerId="LiveId" clId="{345CA532-0D75-4D69-AD8D-153B87EA4AA6}" dt="2026-03-30T08:19:30.112" v="223" actId="1036"/>
          <ac:spMkLst>
            <pc:docMk/>
            <pc:sldMk cId="0" sldId="258"/>
            <ac:spMk id="152" creationId="{00000000-0000-0000-0000-000000000000}"/>
          </ac:spMkLst>
        </pc:spChg>
        <pc:picChg chg="del">
          <ac:chgData name="Jaehwan Shin" userId="24dc47618b34688e" providerId="LiveId" clId="{345CA532-0D75-4D69-AD8D-153B87EA4AA6}" dt="2026-03-30T08:43:34.568" v="814" actId="478"/>
          <ac:picMkLst>
            <pc:docMk/>
            <pc:sldMk cId="0" sldId="258"/>
            <ac:picMk id="130" creationId="{00000000-0000-0000-0000-000000000000}"/>
          </ac:picMkLst>
        </pc:picChg>
        <pc:picChg chg="mod">
          <ac:chgData name="Jaehwan Shin" userId="24dc47618b34688e" providerId="LiveId" clId="{345CA532-0D75-4D69-AD8D-153B87EA4AA6}" dt="2026-03-30T08:19:56.641" v="295" actId="14100"/>
          <ac:picMkLst>
            <pc:docMk/>
            <pc:sldMk cId="0" sldId="258"/>
            <ac:picMk id="131" creationId="{00000000-0000-0000-0000-000000000000}"/>
          </ac:picMkLst>
        </pc:picChg>
        <pc:picChg chg="mod">
          <ac:chgData name="Jaehwan Shin" userId="24dc47618b34688e" providerId="LiveId" clId="{345CA532-0D75-4D69-AD8D-153B87EA4AA6}" dt="2026-03-30T08:20:11.395" v="332" actId="14100"/>
          <ac:picMkLst>
            <pc:docMk/>
            <pc:sldMk cId="0" sldId="258"/>
            <ac:picMk id="132" creationId="{00000000-0000-0000-0000-000000000000}"/>
          </ac:picMkLst>
        </pc:picChg>
        <pc:picChg chg="mod">
          <ac:chgData name="Jaehwan Shin" userId="24dc47618b34688e" providerId="LiveId" clId="{345CA532-0D75-4D69-AD8D-153B87EA4AA6}" dt="2026-03-30T08:20:01.638" v="312" actId="1035"/>
          <ac:picMkLst>
            <pc:docMk/>
            <pc:sldMk cId="0" sldId="258"/>
            <ac:picMk id="133" creationId="{00000000-0000-0000-0000-000000000000}"/>
          </ac:picMkLst>
        </pc:picChg>
      </pc:sldChg>
      <pc:sldChg chg="addSp delSp modSp new del mod">
        <pc:chgData name="Jaehwan Shin" userId="24dc47618b34688e" providerId="LiveId" clId="{345CA532-0D75-4D69-AD8D-153B87EA4AA6}" dt="2026-03-30T08:35:24.472" v="692" actId="47"/>
        <pc:sldMkLst>
          <pc:docMk/>
          <pc:sldMk cId="2512290010" sldId="259"/>
        </pc:sldMkLst>
        <pc:spChg chg="del">
          <ac:chgData name="Jaehwan Shin" userId="24dc47618b34688e" providerId="LiveId" clId="{345CA532-0D75-4D69-AD8D-153B87EA4AA6}" dt="2026-03-30T08:30:46.343" v="559" actId="478"/>
          <ac:spMkLst>
            <pc:docMk/>
            <pc:sldMk cId="2512290010" sldId="259"/>
            <ac:spMk id="2" creationId="{02849A15-C0FE-D751-8AFE-F31F93613517}"/>
          </ac:spMkLst>
        </pc:spChg>
        <pc:spChg chg="del">
          <ac:chgData name="Jaehwan Shin" userId="24dc47618b34688e" providerId="LiveId" clId="{345CA532-0D75-4D69-AD8D-153B87EA4AA6}" dt="2026-03-30T08:30:46.343" v="559" actId="478"/>
          <ac:spMkLst>
            <pc:docMk/>
            <pc:sldMk cId="2512290010" sldId="259"/>
            <ac:spMk id="3" creationId="{5497DD27-9DCD-12DC-D921-4353B2B71640}"/>
          </ac:spMkLst>
        </pc:spChg>
        <pc:spChg chg="add mod">
          <ac:chgData name="Jaehwan Shin" userId="24dc47618b34688e" providerId="LiveId" clId="{345CA532-0D75-4D69-AD8D-153B87EA4AA6}" dt="2026-03-30T08:30:59.657" v="562"/>
          <ac:spMkLst>
            <pc:docMk/>
            <pc:sldMk cId="2512290010" sldId="259"/>
            <ac:spMk id="6" creationId="{1DC85F93-83F8-9F9F-71AB-1816F3F6AD09}"/>
          </ac:spMkLst>
        </pc:spChg>
        <pc:spChg chg="add mod">
          <ac:chgData name="Jaehwan Shin" userId="24dc47618b34688e" providerId="LiveId" clId="{345CA532-0D75-4D69-AD8D-153B87EA4AA6}" dt="2026-03-30T08:30:59.657" v="562"/>
          <ac:spMkLst>
            <pc:docMk/>
            <pc:sldMk cId="2512290010" sldId="259"/>
            <ac:spMk id="7" creationId="{724A53CB-CE8D-6690-C086-000E43ADC29F}"/>
          </ac:spMkLst>
        </pc:spChg>
        <pc:spChg chg="add mod">
          <ac:chgData name="Jaehwan Shin" userId="24dc47618b34688e" providerId="LiveId" clId="{345CA532-0D75-4D69-AD8D-153B87EA4AA6}" dt="2026-03-30T08:30:59.657" v="562"/>
          <ac:spMkLst>
            <pc:docMk/>
            <pc:sldMk cId="2512290010" sldId="259"/>
            <ac:spMk id="8" creationId="{82182D94-9E71-D797-737F-25D1B5680968}"/>
          </ac:spMkLst>
        </pc:spChg>
        <pc:spChg chg="add mod">
          <ac:chgData name="Jaehwan Shin" userId="24dc47618b34688e" providerId="LiveId" clId="{345CA532-0D75-4D69-AD8D-153B87EA4AA6}" dt="2026-03-30T08:31:02.637" v="564" actId="164"/>
          <ac:spMkLst>
            <pc:docMk/>
            <pc:sldMk cId="2512290010" sldId="259"/>
            <ac:spMk id="9" creationId="{2570C98D-EC90-188B-5797-2D5F60EDCB0A}"/>
          </ac:spMkLst>
        </pc:spChg>
        <pc:spChg chg="add mod">
          <ac:chgData name="Jaehwan Shin" userId="24dc47618b34688e" providerId="LiveId" clId="{345CA532-0D75-4D69-AD8D-153B87EA4AA6}" dt="2026-03-30T08:31:02.637" v="564" actId="164"/>
          <ac:spMkLst>
            <pc:docMk/>
            <pc:sldMk cId="2512290010" sldId="259"/>
            <ac:spMk id="10" creationId="{060AD418-76DC-DA7B-120B-FEA04139B0E0}"/>
          </ac:spMkLst>
        </pc:spChg>
        <pc:spChg chg="add mod">
          <ac:chgData name="Jaehwan Shin" userId="24dc47618b34688e" providerId="LiveId" clId="{345CA532-0D75-4D69-AD8D-153B87EA4AA6}" dt="2026-03-30T08:31:02.637" v="564" actId="164"/>
          <ac:spMkLst>
            <pc:docMk/>
            <pc:sldMk cId="2512290010" sldId="259"/>
            <ac:spMk id="11" creationId="{DEC0125E-DF03-80C1-3530-91F65E189386}"/>
          </ac:spMkLst>
        </pc:spChg>
        <pc:grpChg chg="add mod">
          <ac:chgData name="Jaehwan Shin" userId="24dc47618b34688e" providerId="LiveId" clId="{345CA532-0D75-4D69-AD8D-153B87EA4AA6}" dt="2026-03-30T08:31:02.637" v="564" actId="164"/>
          <ac:grpSpMkLst>
            <pc:docMk/>
            <pc:sldMk cId="2512290010" sldId="259"/>
            <ac:grpSpMk id="12" creationId="{39CCCEF2-485D-D04C-703D-5FEDEDA10F35}"/>
          </ac:grpSpMkLst>
        </pc:grpChg>
        <pc:picChg chg="add mod">
          <ac:chgData name="Jaehwan Shin" userId="24dc47618b34688e" providerId="LiveId" clId="{345CA532-0D75-4D69-AD8D-153B87EA4AA6}" dt="2026-03-30T08:30:55.427" v="561"/>
          <ac:picMkLst>
            <pc:docMk/>
            <pc:sldMk cId="2512290010" sldId="259"/>
            <ac:picMk id="5" creationId="{EA3E6714-53D1-8A0D-AA75-FA3F9B304002}"/>
          </ac:picMkLst>
        </pc:picChg>
        <pc:picChg chg="add">
          <ac:chgData name="Jaehwan Shin" userId="24dc47618b34688e" providerId="LiveId" clId="{345CA532-0D75-4D69-AD8D-153B87EA4AA6}" dt="2026-03-30T08:31:13.725" v="565" actId="22"/>
          <ac:picMkLst>
            <pc:docMk/>
            <pc:sldMk cId="2512290010" sldId="259"/>
            <ac:picMk id="14" creationId="{0E6822C2-863F-5D64-FAB7-26717497CD3B}"/>
          </ac:picMkLst>
        </pc:picChg>
      </pc:sldChg>
      <pc:sldChg chg="addSp delSp modSp new del mod">
        <pc:chgData name="Jaehwan Shin" userId="24dc47618b34688e" providerId="LiveId" clId="{345CA532-0D75-4D69-AD8D-153B87EA4AA6}" dt="2026-03-30T08:42:52.858" v="781" actId="47"/>
        <pc:sldMkLst>
          <pc:docMk/>
          <pc:sldMk cId="3973659543" sldId="259"/>
        </pc:sldMkLst>
        <pc:spChg chg="del">
          <ac:chgData name="Jaehwan Shin" userId="24dc47618b34688e" providerId="LiveId" clId="{345CA532-0D75-4D69-AD8D-153B87EA4AA6}" dt="2026-03-30T08:35:51.752" v="694" actId="478"/>
          <ac:spMkLst>
            <pc:docMk/>
            <pc:sldMk cId="3973659543" sldId="259"/>
            <ac:spMk id="2" creationId="{3BD32424-0841-63FF-588D-D18757DC976B}"/>
          </ac:spMkLst>
        </pc:spChg>
        <pc:spChg chg="del">
          <ac:chgData name="Jaehwan Shin" userId="24dc47618b34688e" providerId="LiveId" clId="{345CA532-0D75-4D69-AD8D-153B87EA4AA6}" dt="2026-03-30T08:35:51.752" v="694" actId="478"/>
          <ac:spMkLst>
            <pc:docMk/>
            <pc:sldMk cId="3973659543" sldId="259"/>
            <ac:spMk id="3" creationId="{72886419-D024-0758-E36E-5DA3611A4EBB}"/>
          </ac:spMkLst>
        </pc:spChg>
        <pc:spChg chg="add del mod">
          <ac:chgData name="Jaehwan Shin" userId="24dc47618b34688e" providerId="LiveId" clId="{345CA532-0D75-4D69-AD8D-153B87EA4AA6}" dt="2026-03-30T08:41:22.914" v="740" actId="478"/>
          <ac:spMkLst>
            <pc:docMk/>
            <pc:sldMk cId="3973659543" sldId="259"/>
            <ac:spMk id="6" creationId="{401D9D3B-BA43-6180-882A-FDA8C343200D}"/>
          </ac:spMkLst>
        </pc:spChg>
        <pc:spChg chg="add mod">
          <ac:chgData name="Jaehwan Shin" userId="24dc47618b34688e" providerId="LiveId" clId="{345CA532-0D75-4D69-AD8D-153B87EA4AA6}" dt="2026-03-30T08:36:42.792" v="705"/>
          <ac:spMkLst>
            <pc:docMk/>
            <pc:sldMk cId="3973659543" sldId="259"/>
            <ac:spMk id="7" creationId="{0E067C8F-0165-89FE-4AB5-8CCC16A505DE}"/>
          </ac:spMkLst>
        </pc:spChg>
        <pc:spChg chg="add mod">
          <ac:chgData name="Jaehwan Shin" userId="24dc47618b34688e" providerId="LiveId" clId="{345CA532-0D75-4D69-AD8D-153B87EA4AA6}" dt="2026-03-30T08:36:42.792" v="705"/>
          <ac:spMkLst>
            <pc:docMk/>
            <pc:sldMk cId="3973659543" sldId="259"/>
            <ac:spMk id="8" creationId="{9F756C41-6F88-B693-61F6-534E3DA4D607}"/>
          </ac:spMkLst>
        </pc:spChg>
        <pc:spChg chg="add mod">
          <ac:chgData name="Jaehwan Shin" userId="24dc47618b34688e" providerId="LiveId" clId="{345CA532-0D75-4D69-AD8D-153B87EA4AA6}" dt="2026-03-30T08:36:42.792" v="705"/>
          <ac:spMkLst>
            <pc:docMk/>
            <pc:sldMk cId="3973659543" sldId="259"/>
            <ac:spMk id="9" creationId="{10A17C7F-48C9-D5EF-5951-491034C7563A}"/>
          </ac:spMkLst>
        </pc:spChg>
        <pc:spChg chg="add del mod">
          <ac:chgData name="Jaehwan Shin" userId="24dc47618b34688e" providerId="LiveId" clId="{345CA532-0D75-4D69-AD8D-153B87EA4AA6}" dt="2026-03-30T08:41:33.563" v="744" actId="478"/>
          <ac:spMkLst>
            <pc:docMk/>
            <pc:sldMk cId="3973659543" sldId="259"/>
            <ac:spMk id="10" creationId="{2CEE3589-DE79-3F22-C406-B77DC02B42AC}"/>
          </ac:spMkLst>
        </pc:spChg>
        <pc:spChg chg="add del mod">
          <ac:chgData name="Jaehwan Shin" userId="24dc47618b34688e" providerId="LiveId" clId="{345CA532-0D75-4D69-AD8D-153B87EA4AA6}" dt="2026-03-30T08:41:33.563" v="744" actId="478"/>
          <ac:spMkLst>
            <pc:docMk/>
            <pc:sldMk cId="3973659543" sldId="259"/>
            <ac:spMk id="11" creationId="{EE8A393E-F0AF-E4E1-B348-80C6749FC278}"/>
          </ac:spMkLst>
        </pc:spChg>
        <pc:spChg chg="add del mod">
          <ac:chgData name="Jaehwan Shin" userId="24dc47618b34688e" providerId="LiveId" clId="{345CA532-0D75-4D69-AD8D-153B87EA4AA6}" dt="2026-03-30T08:41:23.071" v="741" actId="478"/>
          <ac:spMkLst>
            <pc:docMk/>
            <pc:sldMk cId="3973659543" sldId="259"/>
            <ac:spMk id="12" creationId="{DDF640CA-06F2-B2D3-2808-4D5458FBA779}"/>
          </ac:spMkLst>
        </pc:spChg>
        <pc:picChg chg="add del mod">
          <ac:chgData name="Jaehwan Shin" userId="24dc47618b34688e" providerId="LiveId" clId="{345CA532-0D75-4D69-AD8D-153B87EA4AA6}" dt="2026-03-30T08:40:40.733" v="724" actId="478"/>
          <ac:picMkLst>
            <pc:docMk/>
            <pc:sldMk cId="3973659543" sldId="259"/>
            <ac:picMk id="5" creationId="{CCCC3CCB-30AE-DFBD-CE25-C256714AE2F4}"/>
          </ac:picMkLst>
        </pc:picChg>
        <pc:picChg chg="add del mod">
          <ac:chgData name="Jaehwan Shin" userId="24dc47618b34688e" providerId="LiveId" clId="{345CA532-0D75-4D69-AD8D-153B87EA4AA6}" dt="2026-03-30T08:40:40.109" v="723" actId="478"/>
          <ac:picMkLst>
            <pc:docMk/>
            <pc:sldMk cId="3973659543" sldId="259"/>
            <ac:picMk id="14" creationId="{A96A27BE-00A2-7171-E153-758277E793C1}"/>
          </ac:picMkLst>
        </pc:picChg>
        <pc:picChg chg="add mod">
          <ac:chgData name="Jaehwan Shin" userId="24dc47618b34688e" providerId="LiveId" clId="{345CA532-0D75-4D69-AD8D-153B87EA4AA6}" dt="2026-03-30T08:41:22.293" v="739" actId="1076"/>
          <ac:picMkLst>
            <pc:docMk/>
            <pc:sldMk cId="3973659543" sldId="259"/>
            <ac:picMk id="15" creationId="{7DCABEC4-43B8-60F8-AC1A-1C9DAE4E8DB6}"/>
          </ac:picMkLst>
        </pc:picChg>
      </pc:sldChg>
      <pc:sldChg chg="addSp delSp modSp new mod">
        <pc:chgData name="Jaehwan Shin" userId="24dc47618b34688e" providerId="LiveId" clId="{345CA532-0D75-4D69-AD8D-153B87EA4AA6}" dt="2026-03-30T08:42:32.709" v="777" actId="22"/>
        <pc:sldMkLst>
          <pc:docMk/>
          <pc:sldMk cId="3477418976" sldId="260"/>
        </pc:sldMkLst>
        <pc:spChg chg="del">
          <ac:chgData name="Jaehwan Shin" userId="24dc47618b34688e" providerId="LiveId" clId="{345CA532-0D75-4D69-AD8D-153B87EA4AA6}" dt="2026-03-30T08:41:49.601" v="749" actId="478"/>
          <ac:spMkLst>
            <pc:docMk/>
            <pc:sldMk cId="3477418976" sldId="260"/>
            <ac:spMk id="2" creationId="{9431C55B-464B-45E6-DD49-4206801B1B65}"/>
          </ac:spMkLst>
        </pc:spChg>
        <pc:spChg chg="del">
          <ac:chgData name="Jaehwan Shin" userId="24dc47618b34688e" providerId="LiveId" clId="{345CA532-0D75-4D69-AD8D-153B87EA4AA6}" dt="2026-03-30T08:41:50.621" v="750" actId="478"/>
          <ac:spMkLst>
            <pc:docMk/>
            <pc:sldMk cId="3477418976" sldId="260"/>
            <ac:spMk id="3" creationId="{033ABD82-E115-F9B0-8BD7-B027B1AEFED3}"/>
          </ac:spMkLst>
        </pc:spChg>
        <pc:spChg chg="add del mod">
          <ac:chgData name="Jaehwan Shin" userId="24dc47618b34688e" providerId="LiveId" clId="{345CA532-0D75-4D69-AD8D-153B87EA4AA6}" dt="2026-03-30T08:42:16.322" v="775" actId="478"/>
          <ac:spMkLst>
            <pc:docMk/>
            <pc:sldMk cId="3477418976" sldId="260"/>
            <ac:spMk id="6" creationId="{4FB05194-D05C-C9B3-1BE4-A9F6D9E1846B}"/>
          </ac:spMkLst>
        </pc:spChg>
        <pc:spChg chg="add del mod">
          <ac:chgData name="Jaehwan Shin" userId="24dc47618b34688e" providerId="LiveId" clId="{345CA532-0D75-4D69-AD8D-153B87EA4AA6}" dt="2026-03-30T08:42:16.322" v="775" actId="478"/>
          <ac:spMkLst>
            <pc:docMk/>
            <pc:sldMk cId="3477418976" sldId="260"/>
            <ac:spMk id="7" creationId="{6465BB3C-9723-2111-2B6D-B7E8FD12E0B8}"/>
          </ac:spMkLst>
        </pc:spChg>
        <pc:spChg chg="add del mod">
          <ac:chgData name="Jaehwan Shin" userId="24dc47618b34688e" providerId="LiveId" clId="{345CA532-0D75-4D69-AD8D-153B87EA4AA6}" dt="2026-03-30T08:42:16.322" v="775" actId="478"/>
          <ac:spMkLst>
            <pc:docMk/>
            <pc:sldMk cId="3477418976" sldId="260"/>
            <ac:spMk id="8" creationId="{6315ABDD-3D62-7F90-900D-4E1DB055CB6D}"/>
          </ac:spMkLst>
        </pc:spChg>
        <pc:spChg chg="add mod">
          <ac:chgData name="Jaehwan Shin" userId="24dc47618b34688e" providerId="LiveId" clId="{345CA532-0D75-4D69-AD8D-153B87EA4AA6}" dt="2026-03-30T08:42:20.801" v="776"/>
          <ac:spMkLst>
            <pc:docMk/>
            <pc:sldMk cId="3477418976" sldId="260"/>
            <ac:spMk id="9" creationId="{535AA8DA-4485-5CED-5521-B2ABE9372AFC}"/>
          </ac:spMkLst>
        </pc:spChg>
        <pc:spChg chg="add mod">
          <ac:chgData name="Jaehwan Shin" userId="24dc47618b34688e" providerId="LiveId" clId="{345CA532-0D75-4D69-AD8D-153B87EA4AA6}" dt="2026-03-30T08:42:20.801" v="776"/>
          <ac:spMkLst>
            <pc:docMk/>
            <pc:sldMk cId="3477418976" sldId="260"/>
            <ac:spMk id="10" creationId="{F42A30DA-1362-CB50-4204-E3DFE7C2DB33}"/>
          </ac:spMkLst>
        </pc:spChg>
        <pc:spChg chg="add mod">
          <ac:chgData name="Jaehwan Shin" userId="24dc47618b34688e" providerId="LiveId" clId="{345CA532-0D75-4D69-AD8D-153B87EA4AA6}" dt="2026-03-30T08:42:20.801" v="776"/>
          <ac:spMkLst>
            <pc:docMk/>
            <pc:sldMk cId="3477418976" sldId="260"/>
            <ac:spMk id="11" creationId="{4B6FEB12-5E7F-559F-A26C-6438A3DAC472}"/>
          </ac:spMkLst>
        </pc:spChg>
        <pc:picChg chg="add mod">
          <ac:chgData name="Jaehwan Shin" userId="24dc47618b34688e" providerId="LiveId" clId="{345CA532-0D75-4D69-AD8D-153B87EA4AA6}" dt="2026-03-30T08:41:55.504" v="752" actId="1076"/>
          <ac:picMkLst>
            <pc:docMk/>
            <pc:sldMk cId="3477418976" sldId="260"/>
            <ac:picMk id="4" creationId="{2623A4F8-6971-C154-DACA-9B254861BBC6}"/>
          </ac:picMkLst>
        </pc:picChg>
        <pc:picChg chg="add del mod ord">
          <ac:chgData name="Jaehwan Shin" userId="24dc47618b34688e" providerId="LiveId" clId="{345CA532-0D75-4D69-AD8D-153B87EA4AA6}" dt="2026-03-30T08:41:53.046" v="751" actId="478"/>
          <ac:picMkLst>
            <pc:docMk/>
            <pc:sldMk cId="3477418976" sldId="260"/>
            <ac:picMk id="5" creationId="{0C2A6F21-9A1D-D6C1-F8D1-B79F3025EB91}"/>
          </ac:picMkLst>
        </pc:picChg>
        <pc:picChg chg="add">
          <ac:chgData name="Jaehwan Shin" userId="24dc47618b34688e" providerId="LiveId" clId="{345CA532-0D75-4D69-AD8D-153B87EA4AA6}" dt="2026-03-30T08:42:32.709" v="777" actId="22"/>
          <ac:picMkLst>
            <pc:docMk/>
            <pc:sldMk cId="3477418976" sldId="260"/>
            <ac:picMk id="13" creationId="{5F12A329-7F77-BEE2-C649-6F571FA9883C}"/>
          </ac:picMkLst>
        </pc:picChg>
      </pc:sldChg>
      <pc:sldChg chg="add del setBg">
        <pc:chgData name="Jaehwan Shin" userId="24dc47618b34688e" providerId="LiveId" clId="{345CA532-0D75-4D69-AD8D-153B87EA4AA6}" dt="2026-03-30T08:46:00.882" v="871" actId="47"/>
        <pc:sldMkLst>
          <pc:docMk/>
          <pc:sldMk cId="1056618029" sldId="261"/>
        </pc:sldMkLst>
      </pc:sldChg>
      <pc:sldChg chg="add del setBg">
        <pc:chgData name="Jaehwan Shin" userId="24dc47618b34688e" providerId="LiveId" clId="{345CA532-0D75-4D69-AD8D-153B87EA4AA6}" dt="2026-03-30T08:46:15.512" v="875" actId="47"/>
        <pc:sldMkLst>
          <pc:docMk/>
          <pc:sldMk cId="1166719113" sldId="261"/>
        </pc:sldMkLst>
      </pc:sldChg>
      <pc:sldChg chg="add del setBg">
        <pc:chgData name="Jaehwan Shin" userId="24dc47618b34688e" providerId="LiveId" clId="{345CA532-0D75-4D69-AD8D-153B87EA4AA6}" dt="2026-03-30T08:46:14.691" v="874" actId="47"/>
        <pc:sldMkLst>
          <pc:docMk/>
          <pc:sldMk cId="1258409103" sldId="262"/>
        </pc:sldMkLst>
      </pc:sldChg>
      <pc:sldMasterChg chg="delSldLayout">
        <pc:chgData name="Jaehwan Shin" userId="24dc47618b34688e" providerId="LiveId" clId="{345CA532-0D75-4D69-AD8D-153B87EA4AA6}" dt="2026-03-30T08:35:24.472" v="692" actId="47"/>
        <pc:sldMasterMkLst>
          <pc:docMk/>
          <pc:sldMasterMk cId="0" sldId="2147483659"/>
        </pc:sldMasterMkLst>
        <pc:sldLayoutChg chg="del">
          <pc:chgData name="Jaehwan Shin" userId="24dc47618b34688e" providerId="LiveId" clId="{345CA532-0D75-4D69-AD8D-153B87EA4AA6}" dt="2026-03-30T08:35:24.472" v="692" actId="47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4950" y="66675"/>
            <a:ext cx="26860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image.png"/>
          <p:cNvPicPr preferRelativeResize="0"/>
          <p:nvPr/>
        </p:nvPicPr>
        <p:blipFill rotWithShape="1">
          <a:blip r:embed="rId5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9205912" y="894862"/>
            <a:ext cx="25241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9353550" y="180975"/>
            <a:ext cx="22288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LEGACY OF 120 YEARS</a:t>
            </a:r>
            <a:endParaRPr dirty="0"/>
          </a:p>
        </p:txBody>
      </p:sp>
      <p:sp>
        <p:nvSpPr>
          <p:cNvPr id="92" name="Google Shape;92;p13"/>
          <p:cNvSpPr txBox="1"/>
          <p:nvPr/>
        </p:nvSpPr>
        <p:spPr>
          <a:xfrm>
            <a:off x="9353550" y="447675"/>
            <a:ext cx="22288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 dirty="0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: HONORING THE PAST, PAVING THE FUTURE</a:t>
            </a:r>
            <a:endParaRPr dirty="0"/>
          </a:p>
        </p:txBody>
      </p:sp>
      <p:sp>
        <p:nvSpPr>
          <p:cNvPr id="93" name="Google Shape;93;p13"/>
          <p:cNvSpPr txBox="1"/>
          <p:nvPr/>
        </p:nvSpPr>
        <p:spPr>
          <a:xfrm>
            <a:off x="3676073" y="1865546"/>
            <a:ext cx="483985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Title</a:t>
            </a:r>
            <a:endParaRPr dirty="0"/>
          </a:p>
        </p:txBody>
      </p:sp>
      <p:sp>
        <p:nvSpPr>
          <p:cNvPr id="94" name="Google Shape;94;p13"/>
          <p:cNvSpPr txBox="1"/>
          <p:nvPr/>
        </p:nvSpPr>
        <p:spPr>
          <a:xfrm>
            <a:off x="2638425" y="3538193"/>
            <a:ext cx="6915150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50" b="0" i="0" u="none" strike="noStrike" cap="none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Graduate Student Seminar</a:t>
            </a:r>
            <a:endParaRPr dirty="0"/>
          </a:p>
        </p:txBody>
      </p:sp>
      <p:sp>
        <p:nvSpPr>
          <p:cNvPr id="95" name="Google Shape;95;p13"/>
          <p:cNvSpPr txBox="1"/>
          <p:nvPr/>
        </p:nvSpPr>
        <p:spPr>
          <a:xfrm>
            <a:off x="3324225" y="4430656"/>
            <a:ext cx="5543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Authors' Name</a:t>
            </a:r>
            <a:endParaRPr dirty="0"/>
          </a:p>
        </p:txBody>
      </p:sp>
      <p:sp>
        <p:nvSpPr>
          <p:cNvPr id="96" name="Google Shape;96;p13"/>
          <p:cNvSpPr txBox="1"/>
          <p:nvPr/>
        </p:nvSpPr>
        <p:spPr>
          <a:xfrm>
            <a:off x="3324225" y="5106931"/>
            <a:ext cx="554355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Department, Affiliation, Country</a:t>
            </a:r>
            <a:endParaRPr dirty="0"/>
          </a:p>
        </p:txBody>
      </p:sp>
      <p:sp>
        <p:nvSpPr>
          <p:cNvPr id="97" name="Google Shape;97;p13"/>
          <p:cNvSpPr txBox="1"/>
          <p:nvPr/>
        </p:nvSpPr>
        <p:spPr>
          <a:xfrm>
            <a:off x="3190875" y="5535556"/>
            <a:ext cx="5810250" cy="43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 dirty="0">
                <a:solidFill>
                  <a:srgbClr val="5C6C80"/>
                </a:solidFill>
                <a:latin typeface="Noto Sans KR"/>
                <a:ea typeface="Noto Sans KR"/>
                <a:cs typeface="Noto Sans KR"/>
                <a:sym typeface="Noto Sans KR"/>
              </a:rPr>
              <a:t> Example: Jane Doe¹, John Smith²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 b="0" i="1" u="none" strike="noStrike" cap="none" dirty="0">
                <a:solidFill>
                  <a:srgbClr val="5C6C80"/>
                </a:solidFill>
                <a:latin typeface="Noto Sans KR"/>
                <a:ea typeface="Noto Sans KR"/>
                <a:cs typeface="Noto Sans KR"/>
                <a:sym typeface="Noto Sans KR"/>
              </a:rPr>
              <a:t> ¹Department of Nursing, Yonsei University, Korea </a:t>
            </a:r>
            <a:endParaRPr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0F990AA-D5F3-4538-1A87-9BDEEFF590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8999"/>
          <a:stretch>
            <a:fillRect/>
          </a:stretch>
        </p:blipFill>
        <p:spPr>
          <a:xfrm>
            <a:off x="2826039" y="6335281"/>
            <a:ext cx="743961" cy="36408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862E324-F52C-023C-F7FD-D8616DA359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214" t="-31787" r="29237"/>
          <a:stretch>
            <a:fillRect/>
          </a:stretch>
        </p:blipFill>
        <p:spPr>
          <a:xfrm>
            <a:off x="3868593" y="6243952"/>
            <a:ext cx="1790700" cy="47982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1C299-8214-688D-7BE6-8016FFE76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4498" y="4993214"/>
            <a:ext cx="1915539" cy="1376350"/>
          </a:xfrm>
          <a:prstGeom prst="rect">
            <a:avLst/>
          </a:prstGeom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017D7EE-CFA2-756F-49A8-2CD7C8A208ED}"/>
              </a:ext>
            </a:extLst>
          </p:cNvPr>
          <p:cNvSpPr/>
          <p:nvPr/>
        </p:nvSpPr>
        <p:spPr>
          <a:xfrm>
            <a:off x="57733" y="55419"/>
            <a:ext cx="12051141" cy="6731144"/>
          </a:xfrm>
          <a:prstGeom prst="roundRect">
            <a:avLst>
              <a:gd name="adj" fmla="val 1144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EC159F-AE33-A45D-3827-C20FD5CB2C7D}"/>
              </a:ext>
            </a:extLst>
          </p:cNvPr>
          <p:cNvSpPr txBox="1"/>
          <p:nvPr/>
        </p:nvSpPr>
        <p:spPr>
          <a:xfrm>
            <a:off x="7594024" y="6433176"/>
            <a:ext cx="2324100" cy="28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200" b="1" dirty="0">
                <a:solidFill>
                  <a:schemeClr val="tx1"/>
                </a:solidFill>
                <a:latin typeface="Noto Serif KR SemiBold" panose="02020200000000000000" pitchFamily="18" charset="-127"/>
                <a:ea typeface="Noto Serif KR SemiBold" panose="02020200000000000000" pitchFamily="18" charset="-127"/>
                <a:sym typeface="Noto Sans KR"/>
              </a:rPr>
              <a:t>MAPLE</a:t>
            </a:r>
            <a:r>
              <a:rPr lang="ko-KR" altLang="en-US" sz="1200" b="1" dirty="0">
                <a:solidFill>
                  <a:schemeClr val="tx1"/>
                </a:solidFill>
                <a:latin typeface="Noto Serif KR SemiBold" panose="02020200000000000000" pitchFamily="18" charset="-127"/>
                <a:ea typeface="Noto Serif KR SemiBold" panose="02020200000000000000" pitchFamily="18" charset="-127"/>
                <a:sym typeface="Noto Sans KR"/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  <a:latin typeface="Noto Serif KR SemiBold" panose="02020200000000000000" pitchFamily="18" charset="-127"/>
                <a:ea typeface="Noto Serif KR SemiBold" panose="02020200000000000000" pitchFamily="18" charset="-127"/>
                <a:sym typeface="Noto Sans KR"/>
              </a:rPr>
              <a:t>FOUNDATION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3B76A20A-F0B3-28E6-79B3-7518E69BA3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458" y="6386035"/>
            <a:ext cx="1779287" cy="3693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4950" y="0"/>
            <a:ext cx="26860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9353550" y="114300"/>
            <a:ext cx="22288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LEGACY OF 120 YEARS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9353550" y="381000"/>
            <a:ext cx="22288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: HONORING THE PAST, PAVING THE FUTURE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762000" y="1430294"/>
            <a:ext cx="4850606" cy="63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Introduction to Research</a:t>
            </a:r>
            <a:endParaRPr dirty="0"/>
          </a:p>
        </p:txBody>
      </p:sp>
      <p:sp>
        <p:nvSpPr>
          <p:cNvPr id="109" name="Google Shape;109;p14"/>
          <p:cNvSpPr/>
          <p:nvPr/>
        </p:nvSpPr>
        <p:spPr>
          <a:xfrm>
            <a:off x="762000" y="2153242"/>
            <a:ext cx="4619625" cy="31433"/>
          </a:xfrm>
          <a:prstGeom prst="rect">
            <a:avLst/>
          </a:prstGeom>
          <a:solidFill>
            <a:srgbClr val="0D2C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1143000" y="2557102"/>
            <a:ext cx="102870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Background and Motivation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1143000" y="3875272"/>
            <a:ext cx="102870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Research Objectives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1143000" y="5193443"/>
            <a:ext cx="102870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Methodology Overview</a:t>
            </a:r>
            <a:endParaRPr/>
          </a:p>
        </p:txBody>
      </p:sp>
      <p:sp>
        <p:nvSpPr>
          <p:cNvPr id="113" name="Google Shape;113;p14"/>
          <p:cNvSpPr txBox="1"/>
          <p:nvPr/>
        </p:nvSpPr>
        <p:spPr>
          <a:xfrm>
            <a:off x="857250" y="2650447"/>
            <a:ext cx="114300" cy="19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D4A96"/>
                </a:solidFill>
                <a:latin typeface="Noto Sans KR"/>
                <a:ea typeface="Noto Sans KR"/>
                <a:cs typeface="Noto Sans KR"/>
                <a:sym typeface="Noto Sans KR"/>
              </a:rPr>
              <a:t>■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857250" y="3968617"/>
            <a:ext cx="114300" cy="19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D4A96"/>
                </a:solidFill>
                <a:latin typeface="Noto Sans KR"/>
                <a:ea typeface="Noto Sans KR"/>
                <a:cs typeface="Noto Sans KR"/>
                <a:sym typeface="Noto Sans KR"/>
              </a:rPr>
              <a:t>■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857250" y="5286788"/>
            <a:ext cx="114300" cy="19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D4A96"/>
                </a:solidFill>
                <a:latin typeface="Noto Sans KR"/>
                <a:ea typeface="Noto Sans KR"/>
                <a:cs typeface="Noto Sans KR"/>
                <a:sym typeface="Noto Sans KR"/>
              </a:rPr>
              <a:t>■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1571625" y="3010879"/>
            <a:ext cx="985837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KR"/>
                <a:ea typeface="Noto Sans KR"/>
                <a:cs typeface="Noto Sans KR"/>
                <a:sym typeface="Noto Sans KR"/>
              </a:rPr>
              <a:t>The rapid changes in the global healthcare environment require innovative nursing leadership.</a:t>
            </a:r>
            <a:endParaRPr/>
          </a:p>
        </p:txBody>
      </p:sp>
      <p:sp>
        <p:nvSpPr>
          <p:cNvPr id="117" name="Google Shape;117;p14"/>
          <p:cNvSpPr txBox="1"/>
          <p:nvPr/>
        </p:nvSpPr>
        <p:spPr>
          <a:xfrm>
            <a:off x="1571625" y="3391879"/>
            <a:ext cx="985837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KR"/>
                <a:ea typeface="Noto Sans KR"/>
                <a:cs typeface="Noto Sans KR"/>
                <a:sym typeface="Noto Sans KR"/>
              </a:rPr>
              <a:t>Addressing the historical context of nursing practices and their evolution.</a:t>
            </a:r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1571625" y="4329050"/>
            <a:ext cx="985837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KR"/>
                <a:ea typeface="Noto Sans KR"/>
                <a:cs typeface="Noto Sans KR"/>
                <a:sym typeface="Noto Sans KR"/>
              </a:rPr>
              <a:t>To evaluate the impact of advanced graduate programs on clinical outcomes.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1571625" y="4710050"/>
            <a:ext cx="985837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KR"/>
                <a:ea typeface="Noto Sans KR"/>
                <a:cs typeface="Noto Sans KR"/>
                <a:sym typeface="Noto Sans KR"/>
              </a:rPr>
              <a:t>To propose a new framework for international nursing collaboration.</a:t>
            </a:r>
            <a:endParaRPr/>
          </a:p>
        </p:txBody>
      </p:sp>
      <p:sp>
        <p:nvSpPr>
          <p:cNvPr id="120" name="Google Shape;120;p14"/>
          <p:cNvSpPr txBox="1"/>
          <p:nvPr/>
        </p:nvSpPr>
        <p:spPr>
          <a:xfrm>
            <a:off x="1571625" y="5647221"/>
            <a:ext cx="985837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KR"/>
                <a:ea typeface="Noto Sans KR"/>
                <a:cs typeface="Noto Sans KR"/>
                <a:sym typeface="Noto Sans KR"/>
              </a:rPr>
              <a:t>Quantitative analysis involving 500+ clinical practitioners across 3 countries.</a:t>
            </a:r>
            <a:endParaRPr/>
          </a:p>
        </p:txBody>
      </p:sp>
      <p:sp>
        <p:nvSpPr>
          <p:cNvPr id="121" name="Google Shape;121;p14"/>
          <p:cNvSpPr txBox="1"/>
          <p:nvPr/>
        </p:nvSpPr>
        <p:spPr>
          <a:xfrm>
            <a:off x="1333500" y="3094222"/>
            <a:ext cx="95250" cy="15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4748B"/>
                </a:solidFill>
                <a:latin typeface="Noto Sans KR"/>
                <a:ea typeface="Noto Sans KR"/>
                <a:cs typeface="Noto Sans KR"/>
                <a:sym typeface="Noto Sans KR"/>
              </a:rPr>
              <a:t>○</a:t>
            </a:r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1333500" y="3475222"/>
            <a:ext cx="95250" cy="15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4748B"/>
                </a:solidFill>
                <a:latin typeface="Noto Sans KR"/>
                <a:ea typeface="Noto Sans KR"/>
                <a:cs typeface="Noto Sans KR"/>
                <a:sym typeface="Noto Sans KR"/>
              </a:rPr>
              <a:t>○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1333500" y="4412393"/>
            <a:ext cx="95250" cy="15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4748B"/>
                </a:solidFill>
                <a:latin typeface="Noto Sans KR"/>
                <a:ea typeface="Noto Sans KR"/>
                <a:cs typeface="Noto Sans KR"/>
                <a:sym typeface="Noto Sans KR"/>
              </a:rPr>
              <a:t>○</a:t>
            </a:r>
            <a:endParaRPr/>
          </a:p>
        </p:txBody>
      </p:sp>
      <p:sp>
        <p:nvSpPr>
          <p:cNvPr id="124" name="Google Shape;124;p14"/>
          <p:cNvSpPr txBox="1"/>
          <p:nvPr/>
        </p:nvSpPr>
        <p:spPr>
          <a:xfrm>
            <a:off x="1333500" y="4793393"/>
            <a:ext cx="95250" cy="15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4748B"/>
                </a:solidFill>
                <a:latin typeface="Noto Sans KR"/>
                <a:ea typeface="Noto Sans KR"/>
                <a:cs typeface="Noto Sans KR"/>
                <a:sym typeface="Noto Sans KR"/>
              </a:rPr>
              <a:t>○</a:t>
            </a:r>
            <a:endParaRPr/>
          </a:p>
        </p:txBody>
      </p:sp>
      <p:sp>
        <p:nvSpPr>
          <p:cNvPr id="125" name="Google Shape;125;p14"/>
          <p:cNvSpPr txBox="1"/>
          <p:nvPr/>
        </p:nvSpPr>
        <p:spPr>
          <a:xfrm>
            <a:off x="1333500" y="5730564"/>
            <a:ext cx="95250" cy="15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4748B"/>
                </a:solidFill>
                <a:latin typeface="Noto Sans KR"/>
                <a:ea typeface="Noto Sans KR"/>
                <a:cs typeface="Noto Sans KR"/>
                <a:sym typeface="Noto Sans KR"/>
              </a:rPr>
              <a:t>○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277918"/>
            <a:ext cx="5095875" cy="418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2277920"/>
            <a:ext cx="5095875" cy="418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9400" y="3002057"/>
            <a:ext cx="4505325" cy="253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24950" y="0"/>
            <a:ext cx="26860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/>
        </p:nvSpPr>
        <p:spPr>
          <a:xfrm>
            <a:off x="9353550" y="114300"/>
            <a:ext cx="22288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LEGACY OF 120 YEARS</a:t>
            </a:r>
            <a:endParaRPr/>
          </a:p>
        </p:txBody>
      </p:sp>
      <p:sp>
        <p:nvSpPr>
          <p:cNvPr id="138" name="Google Shape;138;p15"/>
          <p:cNvSpPr txBox="1"/>
          <p:nvPr/>
        </p:nvSpPr>
        <p:spPr>
          <a:xfrm>
            <a:off x="9353550" y="381000"/>
            <a:ext cx="22288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FFFFFF"/>
                </a:solidFill>
                <a:latin typeface="Noto Sans KR"/>
                <a:ea typeface="Noto Sans KR"/>
                <a:cs typeface="Noto Sans KR"/>
                <a:sym typeface="Noto Sans KR"/>
              </a:rPr>
              <a:t>: HONORING THE PAST, PAVING THE FUTURE</a:t>
            </a:r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762000" y="1173019"/>
            <a:ext cx="462057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Key Findings &amp; Analysis</a:t>
            </a:r>
            <a:endParaRPr dirty="0"/>
          </a:p>
        </p:txBody>
      </p:sp>
      <p:sp>
        <p:nvSpPr>
          <p:cNvPr id="140" name="Google Shape;140;p15"/>
          <p:cNvSpPr/>
          <p:nvPr/>
        </p:nvSpPr>
        <p:spPr>
          <a:xfrm>
            <a:off x="762000" y="1868344"/>
            <a:ext cx="4400550" cy="28575"/>
          </a:xfrm>
          <a:prstGeom prst="rect">
            <a:avLst/>
          </a:prstGeom>
          <a:solidFill>
            <a:srgbClr val="0D2C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1057275" y="2573194"/>
            <a:ext cx="4730591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Current Challenges</a:t>
            </a:r>
            <a:endParaRPr/>
          </a:p>
        </p:txBody>
      </p:sp>
      <p:sp>
        <p:nvSpPr>
          <p:cNvPr id="142" name="Google Shape;142;p15"/>
          <p:cNvSpPr txBox="1"/>
          <p:nvPr/>
        </p:nvSpPr>
        <p:spPr>
          <a:xfrm>
            <a:off x="6629400" y="2573194"/>
            <a:ext cx="4730591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Proposed Solutions</a:t>
            </a:r>
            <a:endParaRPr dirty="0"/>
          </a:p>
        </p:txBody>
      </p:sp>
      <p:sp>
        <p:nvSpPr>
          <p:cNvPr id="143" name="Google Shape;143;p15"/>
          <p:cNvSpPr txBox="1"/>
          <p:nvPr/>
        </p:nvSpPr>
        <p:spPr>
          <a:xfrm>
            <a:off x="1438275" y="3097069"/>
            <a:ext cx="4124325" cy="36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Resource allocation disparities.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1438275" y="3653239"/>
            <a:ext cx="4124325" cy="1097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Integration of digital health technologies in traditional care settings.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1438275" y="4940751"/>
            <a:ext cx="4124325" cy="73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Maintaining educational standards globally.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7010400" y="5531437"/>
            <a:ext cx="4124325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Implement cross-border training modules.</a:t>
            </a:r>
            <a:endParaRPr dirty="0"/>
          </a:p>
        </p:txBody>
      </p:sp>
      <p:sp>
        <p:nvSpPr>
          <p:cNvPr id="147" name="Google Shape;147;p15"/>
          <p:cNvSpPr txBox="1"/>
          <p:nvPr/>
        </p:nvSpPr>
        <p:spPr>
          <a:xfrm>
            <a:off x="7010400" y="7543160"/>
            <a:ext cx="4124325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oto Sans KR"/>
                <a:ea typeface="Noto Sans KR"/>
                <a:cs typeface="Noto Sans KR"/>
                <a:sym typeface="Noto Sans KR"/>
              </a:rPr>
              <a:t>Enhance policy advocacy at the institutional level.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1152525" y="3192319"/>
            <a:ext cx="114300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D4A96"/>
                </a:solidFill>
                <a:latin typeface="Noto Sans KR"/>
                <a:ea typeface="Noto Sans KR"/>
                <a:cs typeface="Noto Sans KR"/>
                <a:sym typeface="Noto Sans KR"/>
              </a:rPr>
              <a:t>■</a:t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1152525" y="3748489"/>
            <a:ext cx="114300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D4A96"/>
                </a:solidFill>
                <a:latin typeface="Noto Sans KR"/>
                <a:ea typeface="Noto Sans KR"/>
                <a:cs typeface="Noto Sans KR"/>
                <a:sym typeface="Noto Sans KR"/>
              </a:rPr>
              <a:t>■</a:t>
            </a:r>
            <a:endParaRPr/>
          </a:p>
        </p:txBody>
      </p:sp>
      <p:sp>
        <p:nvSpPr>
          <p:cNvPr id="150" name="Google Shape;150;p15"/>
          <p:cNvSpPr txBox="1"/>
          <p:nvPr/>
        </p:nvSpPr>
        <p:spPr>
          <a:xfrm>
            <a:off x="1152525" y="5036001"/>
            <a:ext cx="114300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D4A96"/>
                </a:solidFill>
                <a:latin typeface="Noto Sans KR"/>
                <a:ea typeface="Noto Sans KR"/>
                <a:cs typeface="Noto Sans KR"/>
                <a:sym typeface="Noto Sans KR"/>
              </a:rPr>
              <a:t>■</a:t>
            </a:r>
            <a:endParaRPr/>
          </a:p>
        </p:txBody>
      </p:sp>
      <p:sp>
        <p:nvSpPr>
          <p:cNvPr id="151" name="Google Shape;151;p15"/>
          <p:cNvSpPr txBox="1"/>
          <p:nvPr/>
        </p:nvSpPr>
        <p:spPr>
          <a:xfrm>
            <a:off x="6724650" y="5645158"/>
            <a:ext cx="1143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rgbClr val="0D4A96"/>
                </a:solidFill>
                <a:latin typeface="Noto Sans KR"/>
                <a:ea typeface="Noto Sans KR"/>
                <a:cs typeface="Noto Sans KR"/>
                <a:sym typeface="Noto Sans KR"/>
              </a:rPr>
              <a:t>■</a:t>
            </a:r>
            <a:endParaRPr dirty="0"/>
          </a:p>
        </p:txBody>
      </p:sp>
      <p:sp>
        <p:nvSpPr>
          <p:cNvPr id="152" name="Google Shape;152;p15"/>
          <p:cNvSpPr txBox="1"/>
          <p:nvPr/>
        </p:nvSpPr>
        <p:spPr>
          <a:xfrm>
            <a:off x="6724650" y="7638410"/>
            <a:ext cx="1143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D4A96"/>
                </a:solidFill>
                <a:latin typeface="Noto Sans KR"/>
                <a:ea typeface="Noto Sans KR"/>
                <a:cs typeface="Noto Sans KR"/>
                <a:sym typeface="Noto Sans KR"/>
              </a:rPr>
              <a:t>■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623A4F8-6971-C154-DACA-9B254861BB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0187"/>
          </a:xfrm>
          <a:prstGeom prst="rect">
            <a:avLst/>
          </a:prstGeom>
        </p:spPr>
      </p:pic>
      <p:sp>
        <p:nvSpPr>
          <p:cNvPr id="9" name="Google Shape;89;p13">
            <a:extLst>
              <a:ext uri="{FF2B5EF4-FFF2-40B4-BE49-F238E27FC236}">
                <a16:creationId xmlns:a16="http://schemas.microsoft.com/office/drawing/2014/main" id="{535AA8DA-4485-5CED-5521-B2ABE9372AFC}"/>
              </a:ext>
            </a:extLst>
          </p:cNvPr>
          <p:cNvSpPr txBox="1"/>
          <p:nvPr/>
        </p:nvSpPr>
        <p:spPr>
          <a:xfrm>
            <a:off x="380999" y="285750"/>
            <a:ext cx="1161473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50" b="0" i="0" u="none" strike="noStrike" cap="none" dirty="0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2026</a:t>
            </a:r>
            <a:endParaRPr dirty="0"/>
          </a:p>
        </p:txBody>
      </p:sp>
      <p:sp>
        <p:nvSpPr>
          <p:cNvPr id="10" name="Google Shape;90;p13">
            <a:extLst>
              <a:ext uri="{FF2B5EF4-FFF2-40B4-BE49-F238E27FC236}">
                <a16:creationId xmlns:a16="http://schemas.microsoft.com/office/drawing/2014/main" id="{F42A30DA-1362-CB50-4204-E3DFE7C2DB33}"/>
              </a:ext>
            </a:extLst>
          </p:cNvPr>
          <p:cNvSpPr txBox="1"/>
          <p:nvPr/>
        </p:nvSpPr>
        <p:spPr>
          <a:xfrm>
            <a:off x="1530346" y="365324"/>
            <a:ext cx="2181225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YONSEINTERNATIONAL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1" i="0" u="none" strike="noStrike" cap="none" dirty="0">
                <a:solidFill>
                  <a:srgbClr val="0D2C60"/>
                </a:solidFill>
                <a:latin typeface="Noto Sans KR"/>
                <a:ea typeface="Noto Sans KR"/>
                <a:cs typeface="Noto Sans KR"/>
                <a:sym typeface="Noto Sans KR"/>
              </a:rPr>
              <a:t>NURSING CONFERENCE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6FEB12-5E7F-559F-A26C-6438A3DAC472}"/>
              </a:ext>
            </a:extLst>
          </p:cNvPr>
          <p:cNvSpPr txBox="1"/>
          <p:nvPr/>
        </p:nvSpPr>
        <p:spPr>
          <a:xfrm>
            <a:off x="3481533" y="293284"/>
            <a:ext cx="6160654" cy="51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300" b="1" dirty="0">
                <a:solidFill>
                  <a:srgbClr val="0D2C60"/>
                </a:solidFill>
                <a:latin typeface="Noto Sans KR"/>
                <a:ea typeface="Noto Sans KR"/>
                <a:sym typeface="Noto Sans KR"/>
              </a:rPr>
              <a:t>G</a:t>
            </a:r>
            <a:r>
              <a:rPr lang="en-US" altLang="ko-KR" sz="1300" dirty="0">
                <a:solidFill>
                  <a:srgbClr val="0D2C60"/>
                </a:solidFill>
                <a:latin typeface="Noto Sans KR"/>
                <a:ea typeface="Noto Sans KR"/>
                <a:sym typeface="Noto Sans KR"/>
              </a:rPr>
              <a:t>radate </a:t>
            </a:r>
            <a:r>
              <a:rPr lang="en-US" altLang="ko-KR" sz="1300" b="1" dirty="0">
                <a:solidFill>
                  <a:srgbClr val="0D2C60"/>
                </a:solidFill>
                <a:latin typeface="Noto Sans KR"/>
                <a:ea typeface="Noto Sans KR"/>
                <a:sym typeface="Noto Sans KR"/>
              </a:rPr>
              <a:t>S</a:t>
            </a:r>
            <a:r>
              <a:rPr lang="en-US" altLang="ko-KR" sz="1300" dirty="0">
                <a:solidFill>
                  <a:srgbClr val="0D2C60"/>
                </a:solidFill>
                <a:latin typeface="Noto Sans KR"/>
                <a:ea typeface="Noto Sans KR"/>
                <a:sym typeface="Noto Sans KR"/>
              </a:rPr>
              <a:t>tudent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300" b="1" dirty="0">
                <a:solidFill>
                  <a:srgbClr val="0D2C60"/>
                </a:solidFill>
                <a:latin typeface="Noto Sans KR"/>
                <a:ea typeface="Noto Sans KR"/>
                <a:sym typeface="Noto Sans KR"/>
              </a:rPr>
              <a:t>S</a:t>
            </a:r>
            <a:r>
              <a:rPr lang="en-US" altLang="ko-KR" sz="1300" dirty="0">
                <a:solidFill>
                  <a:srgbClr val="0D2C60"/>
                </a:solidFill>
                <a:latin typeface="Noto Sans KR"/>
                <a:ea typeface="Noto Sans KR"/>
                <a:sym typeface="Noto Sans KR"/>
              </a:rPr>
              <a:t>eminar</a:t>
            </a:r>
            <a:endParaRPr lang="en-US" altLang="ko-KR" sz="13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F12A329-7F77-BEE2-C649-6F571FA98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8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Office PowerPoint</Application>
  <PresentationFormat>와이드스크린</PresentationFormat>
  <Paragraphs>46</Paragraphs>
  <Slides>4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9" baseType="lpstr">
      <vt:lpstr>Noto Sans KR</vt:lpstr>
      <vt:lpstr>Noto Serif KR SemiBold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Jaehwan Shin</cp:lastModifiedBy>
  <cp:revision>1</cp:revision>
  <dcterms:modified xsi:type="dcterms:W3CDTF">2026-03-30T08:49:15Z</dcterms:modified>
</cp:coreProperties>
</file>